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9" r:id="rId6"/>
    <p:sldId id="270" r:id="rId7"/>
    <p:sldId id="271" r:id="rId8"/>
    <p:sldId id="272" r:id="rId9"/>
    <p:sldId id="274" r:id="rId10"/>
    <p:sldId id="275" r:id="rId11"/>
    <p:sldId id="273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486E50-3026-41B5-B508-AA407BE93C3D}" v="2" dt="2024-11-14T10:37:23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FB841-9D15-4E68-B568-CF2E1B58F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DE65E-4E05-4982-B3C8-0FAEC2E6D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E35BB-65D3-48B9-9C29-A8C85E06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307DB-1C2D-43E0-8476-7BC4B6B0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AF5D7-8230-4EF7-8A22-7A592376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102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25B7-EA35-4699-B658-94396BAC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8AD6B-F943-41D5-BC22-08AEB01B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F6111-BFC4-4364-9A59-351ADF983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AF9E-F29B-4CAB-83CE-6E3965CF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69DA5-7333-4337-8FFD-7E60C2CE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40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E9C4B8-602D-4A82-8FB1-B6DA79038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9E3E72-5D49-4099-AA9E-49AD7128F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A6E7D-4B7A-4E89-9C23-79B7528B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17739-C3C2-45AF-B5FA-235A76065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FD4AC-FB1B-428E-AC0E-A21E2ADE3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093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85EA-8831-446E-9857-64CC9FEF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6A960-CE40-485E-A63B-932CB28E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70397-E0DA-4D05-BDDF-BBD2D354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40D06-118F-4FC8-A358-3A3AC50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28D62-410E-4D7C-BA12-B916E16D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675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0FA26-C216-4801-886B-E02B2D88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18338-04BF-449D-873E-84C053A98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C5EAC-7EA2-4787-AC31-5C491BDB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CD14A-7DB8-4209-9706-D8425490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C4F8-38CA-49FB-B074-657DCC3C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62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2A23A-EE71-4364-B9FA-F63D8CD20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BD688-9996-4D42-8804-C3A1BB148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0968A-9F7D-4A9A-B7B3-3998709DE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BB21F-0A6B-4886-B574-9ED8A57C7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B8400-A81B-4BA8-8C7A-87342D45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75DBA-A24E-4B36-8E13-83F25F94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812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12A7B-0189-4D99-B755-8EE8F20E0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6C8C1-02DF-4FA1-8F91-92B37D253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825FD-2CBB-4CAC-95BD-456A947EA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DCC2F-E91C-454C-8141-D65EAA15D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C6B382-2063-4291-9485-B3C8477CA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3B0A4-1071-4EA4-98F1-93F402A84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56E4C6-C811-4168-A465-A803A8820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B82DFC-2E70-4929-B263-107425B2C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0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ECC0-74A5-4484-BC61-8F65D57C3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664C7-410C-4F47-B93E-92F58FA4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EEB1C-5D45-41BA-9E23-B4619CD7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976D7-2DE9-49B0-B667-2548CB81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75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1D17D5-6034-445D-B708-FD6B31091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EA591D-78DF-47F5-92B4-D63769C8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D70F0-7583-47B0-A932-625C0F87A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9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4109-64C3-4397-8B85-BB10FC3C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97968-2BB2-44A0-B293-6E57F95C5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1791A-7D55-4FB5-9660-F652C5146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30947-F049-4DC9-BD42-C2023E6B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B3B459-A5B5-46AE-A589-3F8B7ED8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DBCBE-7DDD-4125-AF81-CA0DEAF07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22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692E0-D010-45C4-BC46-7ECE2F71A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FCE1EB-3F14-4E85-9D49-CAAF248C7E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EF32A-A12F-4377-B0B0-CF62694D7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7E0B4-317E-4E56-A734-BA15F36E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9216F-AA24-4AA7-94C5-F779708D4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BBA18-CCC7-4624-BD5E-F4BC3DFE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2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9D9AE-1D7D-4685-A8FE-A79EE7093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8C760-46F4-4BD6-8454-A0EA550D0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0FC90-498E-49B9-9420-90D4C54B8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D0CB6-3340-4F6C-AD31-5F62FE8FCCDD}" type="datetimeFigureOut">
              <a:rPr lang="nl-NL" smtClean="0"/>
              <a:t>14-11-2024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D441F-E93A-4560-9232-1E585387F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D4EB6-DE89-430A-9066-85B676189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E0264-11B4-4844-AC69-416F91BAEC7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55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dms-educatief.eu/posters/posters-leze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al-material.e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58E2D3-B504-4097-9313-D057A0A49B28}"/>
              </a:ext>
            </a:extLst>
          </p:cNvPr>
          <p:cNvSpPr/>
          <p:nvPr/>
        </p:nvSpPr>
        <p:spPr>
          <a:xfrm>
            <a:off x="2590179" y="4704780"/>
            <a:ext cx="64045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 err="1">
                <a:solidFill>
                  <a:schemeClr val="bg1"/>
                </a:solidFill>
              </a:rPr>
              <a:t>Offered</a:t>
            </a:r>
            <a:r>
              <a:rPr lang="nl-NL" dirty="0">
                <a:solidFill>
                  <a:schemeClr val="bg1"/>
                </a:solidFill>
              </a:rPr>
              <a:t> free of charge </a:t>
            </a:r>
            <a:r>
              <a:rPr lang="nl-NL" dirty="0" err="1">
                <a:solidFill>
                  <a:schemeClr val="bg1"/>
                </a:solidFill>
              </a:rPr>
              <a:t>by</a:t>
            </a:r>
            <a:r>
              <a:rPr lang="en-150" dirty="0">
                <a:solidFill>
                  <a:schemeClr val="bg1"/>
                </a:solidFill>
              </a:rPr>
              <a:t> </a:t>
            </a:r>
            <a:r>
              <a:rPr lang="nl-NL" dirty="0">
                <a:solidFill>
                  <a:srgbClr val="0000FF"/>
                </a:solidFill>
              </a:rPr>
              <a:t>https://www.educational-material.eu/</a:t>
            </a:r>
            <a:endParaRPr lang="en-150" dirty="0">
              <a:solidFill>
                <a:srgbClr val="0000FF"/>
              </a:solidFill>
              <a:hlinkClick r:id="rId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3BA3C3-2A6E-4032-9223-2DEA144047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717" y="5306472"/>
            <a:ext cx="2166671" cy="9576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511A07-7219-4334-B2DC-1314D64578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337" y="703892"/>
            <a:ext cx="5230379" cy="361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8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A620D2-6B0E-4EF9-8ED0-10028C7D5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C89414-DC9F-4525-9FF8-68F22C00A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140" y="4233118"/>
            <a:ext cx="5931612" cy="73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77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DB4E520-D95C-4F3F-BC9C-CCD497132301}"/>
              </a:ext>
            </a:extLst>
          </p:cNvPr>
          <p:cNvSpPr/>
          <p:nvPr/>
        </p:nvSpPr>
        <p:spPr>
          <a:xfrm>
            <a:off x="1655616" y="2569230"/>
            <a:ext cx="8880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dirty="0" err="1">
                <a:solidFill>
                  <a:schemeClr val="bg1"/>
                </a:solidFill>
              </a:rPr>
              <a:t>This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 err="1">
                <a:solidFill>
                  <a:schemeClr val="bg1"/>
                </a:solidFill>
              </a:rPr>
              <a:t>powerpoint</a:t>
            </a:r>
            <a:r>
              <a:rPr lang="nl-NL" sz="2800" dirty="0">
                <a:solidFill>
                  <a:schemeClr val="bg1"/>
                </a:solidFill>
              </a:rPr>
              <a:t> made </a:t>
            </a:r>
            <a:r>
              <a:rPr lang="nl-NL" sz="2800" dirty="0" err="1">
                <a:solidFill>
                  <a:schemeClr val="bg1"/>
                </a:solidFill>
              </a:rPr>
              <a:t>from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 err="1">
                <a:solidFill>
                  <a:schemeClr val="bg1"/>
                </a:solidFill>
              </a:rPr>
              <a:t>the</a:t>
            </a:r>
            <a:r>
              <a:rPr lang="nl-NL" sz="2800" dirty="0">
                <a:solidFill>
                  <a:schemeClr val="bg1"/>
                </a:solidFill>
              </a:rPr>
              <a:t> poster ‘We’</a:t>
            </a:r>
          </a:p>
          <a:p>
            <a:pPr algn="ctr"/>
            <a:r>
              <a:rPr lang="nl-NL" sz="2800" dirty="0">
                <a:solidFill>
                  <a:schemeClr val="bg1"/>
                </a:solidFill>
              </a:rPr>
              <a:t>See </a:t>
            </a:r>
            <a:r>
              <a:rPr lang="nl-NL" sz="2800" dirty="0" err="1">
                <a:solidFill>
                  <a:schemeClr val="bg1"/>
                </a:solidFill>
              </a:rPr>
              <a:t>our</a:t>
            </a:r>
            <a:r>
              <a:rPr lang="nl-NL" sz="2800" dirty="0">
                <a:solidFill>
                  <a:schemeClr val="bg1"/>
                </a:solidFill>
              </a:rPr>
              <a:t> </a:t>
            </a:r>
            <a:r>
              <a:rPr lang="nl-NL" sz="2800" dirty="0">
                <a:solidFill>
                  <a:schemeClr val="bg1"/>
                </a:solidFill>
                <a:hlinkClick r:id="rId2"/>
              </a:rPr>
              <a:t>website</a:t>
            </a:r>
            <a:endParaRPr lang="nl-NL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3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8E2021-9FFA-41CD-897B-9C36B2164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30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B7EC50-097F-4F20-BE2B-2F3E349E2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470B20-F1D4-4FEA-BB65-3D3CA094A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42" y="4220925"/>
            <a:ext cx="6279508" cy="74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93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CEEA6E-6525-460A-93D6-8FC598A6E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6B9D32-3DAE-45F8-986A-7D98A203A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38" y="4187871"/>
            <a:ext cx="8123942" cy="78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39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3088C-7005-4D67-AC49-A5F7DD524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0B71A2-87B2-4C79-938E-92AF5DB0A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778" y="4211697"/>
            <a:ext cx="9400096" cy="74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9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214CCE-9FB3-40C5-A364-2987A9B85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433C1B-D232-4E70-828F-C22C9641F7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616" y="4233118"/>
            <a:ext cx="8111482" cy="80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837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AA25BD-46E9-4571-930D-2E0A63DCE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EF9145-DEEE-439B-9C82-B1587E1D63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061" y="4222297"/>
            <a:ext cx="4856486" cy="72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9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A620D2-6B0E-4EF9-8ED0-10028C7D5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DB98FE-43AB-451F-A37C-0ED789CF8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966" y="4215788"/>
            <a:ext cx="8125705" cy="74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38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A620D2-6B0E-4EF9-8ED0-10028C7D5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333" y="1179571"/>
            <a:ext cx="4898146" cy="22494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86D7C2-1D45-4C0B-8C6F-B5D04943E5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278" y="4212004"/>
            <a:ext cx="6614985" cy="78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6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25</Words>
  <Application>Microsoft Office PowerPoint</Application>
  <PresentationFormat>Widescreen</PresentationFormat>
  <Paragraphs>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Herman Vos</dc:creator>
  <cp:lastModifiedBy>Dijk van, Thian (2104753)</cp:lastModifiedBy>
  <cp:revision>14</cp:revision>
  <dcterms:created xsi:type="dcterms:W3CDTF">2021-08-29T07:37:35Z</dcterms:created>
  <dcterms:modified xsi:type="dcterms:W3CDTF">2024-11-14T10:37:32Z</dcterms:modified>
</cp:coreProperties>
</file>