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73" r:id="rId1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A8D92E-42A1-487A-8D72-B824E2C0F20A}" v="1" dt="2024-11-14T10:40:50.8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FB841-9D15-4E68-B568-CF2E1B58F2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5DE65E-4E05-4982-B3C8-0FAEC2E6D1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BE35BB-65D3-48B9-9C29-A8C85E065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D0CB6-3340-4F6C-AD31-5F62FE8FCCDD}" type="datetimeFigureOut">
              <a:rPr lang="nl-NL" smtClean="0"/>
              <a:t>14-11-2024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307DB-1C2D-43E0-8476-7BC4B6B0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AF5D7-8230-4EF7-8A22-7A592376B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E0264-11B4-4844-AC69-416F91BAEC7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1024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425B7-EA35-4699-B658-94396BACE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48AD6B-F943-41D5-BC22-08AEB01B62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BF6111-BFC4-4364-9A59-351ADF983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D0CB6-3340-4F6C-AD31-5F62FE8FCCDD}" type="datetimeFigureOut">
              <a:rPr lang="nl-NL" smtClean="0"/>
              <a:t>14-11-2024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BAF9E-F29B-4CAB-83CE-6E3965CF2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169DA5-7333-4337-8FFD-7E60C2CEC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E0264-11B4-4844-AC69-416F91BAEC7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1401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E9C4B8-602D-4A82-8FB1-B6DA79038B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9E3E72-5D49-4099-AA9E-49AD7128F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BA6E7D-4B7A-4E89-9C23-79B7528BC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D0CB6-3340-4F6C-AD31-5F62FE8FCCDD}" type="datetimeFigureOut">
              <a:rPr lang="nl-NL" smtClean="0"/>
              <a:t>14-11-2024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A17739-C3C2-45AF-B5FA-235A76065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5FD4AC-FB1B-428E-AC0E-A21E2ADE3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E0264-11B4-4844-AC69-416F91BAEC7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0939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E85EA-8831-446E-9857-64CC9FEF2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F6A960-CE40-485E-A63B-932CB28EC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370397-E0DA-4D05-BDDF-BBD2D354E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D0CB6-3340-4F6C-AD31-5F62FE8FCCDD}" type="datetimeFigureOut">
              <a:rPr lang="nl-NL" smtClean="0"/>
              <a:t>14-11-2024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40D06-118F-4FC8-A358-3A3AC509C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728D62-410E-4D7C-BA12-B916E16DC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E0264-11B4-4844-AC69-416F91BAEC7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6758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0FA26-C216-4801-886B-E02B2D88E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918338-04BF-449D-873E-84C053A98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5C5EAC-7EA2-4787-AC31-5C491BDB7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D0CB6-3340-4F6C-AD31-5F62FE8FCCDD}" type="datetimeFigureOut">
              <a:rPr lang="nl-NL" smtClean="0"/>
              <a:t>14-11-2024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CD14A-7DB8-4209-9706-D8425490C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27C4F8-38CA-49FB-B074-657DCC3C5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E0264-11B4-4844-AC69-416F91BAEC7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6620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2A23A-EE71-4364-B9FA-F63D8CD20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BD688-9996-4D42-8804-C3A1BB148C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90968A-9F7D-4A9A-B7B3-3998709DEB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EBB21F-0A6B-4886-B574-9ED8A57C7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D0CB6-3340-4F6C-AD31-5F62FE8FCCDD}" type="datetimeFigureOut">
              <a:rPr lang="nl-NL" smtClean="0"/>
              <a:t>14-11-2024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6B8400-A81B-4BA8-8C7A-87342D451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775DBA-A24E-4B36-8E13-83F25F94D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E0264-11B4-4844-AC69-416F91BAEC7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8127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12A7B-0189-4D99-B755-8EE8F20E0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D6C8C1-02DF-4FA1-8F91-92B37D2533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5825FD-2CBB-4CAC-95BD-456A947EAD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7DCC2F-E91C-454C-8141-D65EAA15D6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C6B382-2063-4291-9485-B3C8477CA8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E3B0A4-1071-4EA4-98F1-93F402A84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D0CB6-3340-4F6C-AD31-5F62FE8FCCDD}" type="datetimeFigureOut">
              <a:rPr lang="nl-NL" smtClean="0"/>
              <a:t>14-11-2024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56E4C6-C811-4168-A465-A803A8820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B82DFC-2E70-4929-B263-107425B2C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E0264-11B4-4844-AC69-416F91BAEC7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2060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5ECC0-74A5-4484-BC61-8F65D57C3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6664C7-410C-4F47-B93E-92F58FA44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D0CB6-3340-4F6C-AD31-5F62FE8FCCDD}" type="datetimeFigureOut">
              <a:rPr lang="nl-NL" smtClean="0"/>
              <a:t>14-11-2024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EEEB1C-5D45-41BA-9E23-B4619CD73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C976D7-2DE9-49B0-B667-2548CB814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E0264-11B4-4844-AC69-416F91BAEC7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8752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1D17D5-6034-445D-B708-FD6B31091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D0CB6-3340-4F6C-AD31-5F62FE8FCCDD}" type="datetimeFigureOut">
              <a:rPr lang="nl-NL" smtClean="0"/>
              <a:t>14-11-2024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EA591D-78DF-47F5-92B4-D63769C84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1D70F0-7583-47B0-A932-625C0F87A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E0264-11B4-4844-AC69-416F91BAEC7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961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14109-64C3-4397-8B85-BB10FC3C1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97968-2BB2-44A0-B293-6E57F95C57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D1791A-7D55-4FB5-9660-F652C5146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130947-F049-4DC9-BD42-C2023E6B8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D0CB6-3340-4F6C-AD31-5F62FE8FCCDD}" type="datetimeFigureOut">
              <a:rPr lang="nl-NL" smtClean="0"/>
              <a:t>14-11-2024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B3B459-A5B5-46AE-A589-3F8B7ED80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CDBCBE-7DDD-4125-AF81-CA0DEAF07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E0264-11B4-4844-AC69-416F91BAEC7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7228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692E0-D010-45C4-BC46-7ECE2F71A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FCE1EB-3F14-4E85-9D49-CAAF248C7E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EEF32A-A12F-4377-B0B0-CF62694D77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67E0B4-317E-4E56-A734-BA15F36ED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D0CB6-3340-4F6C-AD31-5F62FE8FCCDD}" type="datetimeFigureOut">
              <a:rPr lang="nl-NL" smtClean="0"/>
              <a:t>14-11-2024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F9216F-AA24-4AA7-94C5-F779708D4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3BBA18-CCC7-4624-BD5E-F4BC3DFED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E0264-11B4-4844-AC69-416F91BAEC7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626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79D9AE-1D7D-4685-A8FE-A79EE7093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78C760-46F4-4BD6-8454-A0EA550D00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50FC90-498E-49B9-9420-90D4C54B8A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D0CB6-3340-4F6C-AD31-5F62FE8FCCDD}" type="datetimeFigureOut">
              <a:rPr lang="nl-NL" smtClean="0"/>
              <a:t>14-11-2024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9D441F-E93A-4560-9232-1E585387F2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D4EB6-DE89-430A-9066-85B676189D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E0264-11B4-4844-AC69-416F91BAEC7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5559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dms-educatief.eu/posters/posters-lezen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ucational-material.eu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558E2D3-B504-4097-9313-D057A0A49B28}"/>
              </a:ext>
            </a:extLst>
          </p:cNvPr>
          <p:cNvSpPr/>
          <p:nvPr/>
        </p:nvSpPr>
        <p:spPr>
          <a:xfrm>
            <a:off x="2832775" y="4627983"/>
            <a:ext cx="62365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dirty="0" err="1">
                <a:solidFill>
                  <a:schemeClr val="bg1"/>
                </a:solidFill>
              </a:rPr>
              <a:t>Offered</a:t>
            </a:r>
            <a:r>
              <a:rPr lang="nl-NL" dirty="0">
                <a:solidFill>
                  <a:schemeClr val="bg1"/>
                </a:solidFill>
              </a:rPr>
              <a:t> free of charge </a:t>
            </a:r>
            <a:r>
              <a:rPr lang="nl-NL" dirty="0" err="1">
                <a:solidFill>
                  <a:schemeClr val="bg1"/>
                </a:solidFill>
              </a:rPr>
              <a:t>by</a:t>
            </a:r>
            <a:r>
              <a:rPr lang="en-150" dirty="0">
                <a:solidFill>
                  <a:schemeClr val="bg1"/>
                </a:solidFill>
              </a:rPr>
              <a:t> </a:t>
            </a:r>
            <a:r>
              <a:rPr lang="nl-NL" dirty="0">
                <a:solidFill>
                  <a:srgbClr val="0000FF"/>
                </a:solidFill>
              </a:rPr>
              <a:t>https://www.educational-material.eu/</a:t>
            </a:r>
            <a:endParaRPr lang="en-150" dirty="0">
              <a:solidFill>
                <a:srgbClr val="0000FF"/>
              </a:solidFill>
              <a:hlinkClick r:id="rId2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3BA3C3-2A6E-4032-9223-2DEA1440479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717" y="5306472"/>
            <a:ext cx="2166671" cy="95760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369D72C-1EB6-4566-A1B8-1EB4CFACF7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337" y="703892"/>
            <a:ext cx="5230379" cy="3614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682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2DE4890-C68C-47EA-931D-47E1615BAC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961" y="1547729"/>
            <a:ext cx="8288603" cy="129997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CA64D36-F718-4AA1-8427-DF4EADF8A4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3924" y="4242597"/>
            <a:ext cx="7184151" cy="615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949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2DE4890-C68C-47EA-931D-47E1615BAC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961" y="1547729"/>
            <a:ext cx="8288603" cy="129997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D324273-B703-403B-BFA1-4C0A74BD49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194" y="4242597"/>
            <a:ext cx="5943612" cy="63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6365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2DE4890-C68C-47EA-931D-47E1615BAC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961" y="1547729"/>
            <a:ext cx="8288603" cy="129997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B772CAF-E78C-428B-A39D-46EA4FE013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876" y="4242597"/>
            <a:ext cx="7190247" cy="63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559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2DE4890-C68C-47EA-931D-47E1615BAC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961" y="1547729"/>
            <a:ext cx="8288603" cy="129997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CF057CC-40AC-4A53-99F5-CFAEB1DD7A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940" y="4242596"/>
            <a:ext cx="8372873" cy="63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5859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2DE4890-C68C-47EA-931D-47E1615BAC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961" y="1547729"/>
            <a:ext cx="8288603" cy="129997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2B5EAD8-EFC8-4E99-AD2F-56C9C25FEC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8476" y="4242596"/>
            <a:ext cx="7495047" cy="63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7375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EED6AC1-F6DF-4D05-9C69-9CD740014B4C}"/>
              </a:ext>
            </a:extLst>
          </p:cNvPr>
          <p:cNvSpPr/>
          <p:nvPr/>
        </p:nvSpPr>
        <p:spPr>
          <a:xfrm>
            <a:off x="1739591" y="2821157"/>
            <a:ext cx="88807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sz="2800" dirty="0" err="1">
                <a:solidFill>
                  <a:schemeClr val="bg1"/>
                </a:solidFill>
              </a:rPr>
              <a:t>This</a:t>
            </a:r>
            <a:r>
              <a:rPr lang="nl-NL" sz="2800" dirty="0">
                <a:solidFill>
                  <a:schemeClr val="bg1"/>
                </a:solidFill>
              </a:rPr>
              <a:t> </a:t>
            </a:r>
            <a:r>
              <a:rPr lang="nl-NL" sz="2800" dirty="0" err="1">
                <a:solidFill>
                  <a:schemeClr val="bg1"/>
                </a:solidFill>
              </a:rPr>
              <a:t>powerpoint</a:t>
            </a:r>
            <a:r>
              <a:rPr lang="nl-NL" sz="2800" dirty="0">
                <a:solidFill>
                  <a:schemeClr val="bg1"/>
                </a:solidFill>
              </a:rPr>
              <a:t> made </a:t>
            </a:r>
            <a:r>
              <a:rPr lang="nl-NL" sz="2800" dirty="0" err="1">
                <a:solidFill>
                  <a:schemeClr val="bg1"/>
                </a:solidFill>
              </a:rPr>
              <a:t>from</a:t>
            </a:r>
            <a:r>
              <a:rPr lang="nl-NL" sz="2800" dirty="0">
                <a:solidFill>
                  <a:schemeClr val="bg1"/>
                </a:solidFill>
              </a:rPr>
              <a:t> </a:t>
            </a:r>
            <a:r>
              <a:rPr lang="nl-NL" sz="2800" dirty="0" err="1">
                <a:solidFill>
                  <a:schemeClr val="bg1"/>
                </a:solidFill>
              </a:rPr>
              <a:t>the</a:t>
            </a:r>
            <a:r>
              <a:rPr lang="nl-NL" sz="2800" dirty="0">
                <a:solidFill>
                  <a:schemeClr val="bg1"/>
                </a:solidFill>
              </a:rPr>
              <a:t> poster ‘at </a:t>
            </a:r>
            <a:r>
              <a:rPr lang="nl-NL" sz="2800" dirty="0" err="1">
                <a:solidFill>
                  <a:schemeClr val="bg1"/>
                </a:solidFill>
              </a:rPr>
              <a:t>our</a:t>
            </a:r>
            <a:r>
              <a:rPr lang="nl-NL" sz="2800" dirty="0">
                <a:solidFill>
                  <a:schemeClr val="bg1"/>
                </a:solidFill>
              </a:rPr>
              <a:t> school’</a:t>
            </a:r>
          </a:p>
          <a:p>
            <a:pPr algn="ctr"/>
            <a:r>
              <a:rPr lang="nl-NL" sz="2800" dirty="0">
                <a:solidFill>
                  <a:schemeClr val="bg1"/>
                </a:solidFill>
              </a:rPr>
              <a:t>See </a:t>
            </a:r>
            <a:r>
              <a:rPr lang="nl-NL" sz="2800" dirty="0" err="1">
                <a:solidFill>
                  <a:schemeClr val="bg1"/>
                </a:solidFill>
              </a:rPr>
              <a:t>our</a:t>
            </a:r>
            <a:r>
              <a:rPr lang="nl-NL" sz="2800" dirty="0">
                <a:solidFill>
                  <a:schemeClr val="bg1"/>
                </a:solidFill>
              </a:rPr>
              <a:t> </a:t>
            </a:r>
            <a:r>
              <a:rPr lang="nl-NL" sz="2800" dirty="0">
                <a:solidFill>
                  <a:schemeClr val="bg1"/>
                </a:solidFill>
                <a:hlinkClick r:id="rId2"/>
              </a:rPr>
              <a:t>website</a:t>
            </a:r>
            <a:endParaRPr lang="nl-NL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638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2DE4890-C68C-47EA-931D-47E1615BAC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961" y="1547729"/>
            <a:ext cx="8288603" cy="129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308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2DE4890-C68C-47EA-931D-47E1615BAC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961" y="1547729"/>
            <a:ext cx="8288603" cy="129997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299155A-469A-4583-AB65-A943F6792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8492" y="4242597"/>
            <a:ext cx="5367539" cy="63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41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2DE4890-C68C-47EA-931D-47E1615BAC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961" y="1547729"/>
            <a:ext cx="8288603" cy="129997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B8A48EC-E805-4FEA-A31D-83E30E9522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3612" y="4242596"/>
            <a:ext cx="7604775" cy="63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157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2DE4890-C68C-47EA-931D-47E1615BAC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961" y="1547729"/>
            <a:ext cx="8288603" cy="129997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A5C7F7A-4728-485D-8A84-B149C12FF5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4973" y="4242596"/>
            <a:ext cx="4776226" cy="63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27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2DE4890-C68C-47EA-931D-47E1615BAC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961" y="1547729"/>
            <a:ext cx="8288603" cy="129997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0A2ACED-393B-42E5-A978-6FB543D5F7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2441" y="4242596"/>
            <a:ext cx="6547117" cy="63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935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2DE4890-C68C-47EA-931D-47E1615BAC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961" y="1547729"/>
            <a:ext cx="8288603" cy="129997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739970E-4B7E-42BB-84B8-7A3293C1DF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769" y="4242597"/>
            <a:ext cx="2886462" cy="63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692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2DE4890-C68C-47EA-931D-47E1615BAC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961" y="1547729"/>
            <a:ext cx="8288603" cy="129997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9CD145C-1456-4DFF-8A28-E8C86C770A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7076" y="4242597"/>
            <a:ext cx="7159767" cy="63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068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2DE4890-C68C-47EA-931D-47E1615BAC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961" y="1547729"/>
            <a:ext cx="8288603" cy="129997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7397BB1-ACE6-47AF-AA9B-5A4F8E3167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3297" y="4242597"/>
            <a:ext cx="6565405" cy="63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362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27</Words>
  <Application>Microsoft Office PowerPoint</Application>
  <PresentationFormat>Widescreen</PresentationFormat>
  <Paragraphs>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Herman Vos</dc:creator>
  <cp:lastModifiedBy>Dijk van, Thian (2104753)</cp:lastModifiedBy>
  <cp:revision>16</cp:revision>
  <dcterms:created xsi:type="dcterms:W3CDTF">2021-08-29T07:37:35Z</dcterms:created>
  <dcterms:modified xsi:type="dcterms:W3CDTF">2024-11-14T10:40:55Z</dcterms:modified>
</cp:coreProperties>
</file>