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73" r:id="rId2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E21C2F-D856-486D-B02C-1C0132C17763}" v="8" dt="2024-11-14T09:58:14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FB841-9D15-4E68-B568-CF2E1B58F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5DE65E-4E05-4982-B3C8-0FAEC2E6D1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E35BB-65D3-48B9-9C29-A8C85E065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307DB-1C2D-43E0-8476-7BC4B6B03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3AF5D7-8230-4EF7-8A22-7A592376B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102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425B7-EA35-4699-B658-94396BACE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8AD6B-F943-41D5-BC22-08AEB01B62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F6111-BFC4-4364-9A59-351ADF983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FBAF9E-F29B-4CAB-83CE-6E3965CF2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69DA5-7333-4337-8FFD-7E60C2CEC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401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E9C4B8-602D-4A82-8FB1-B6DA79038B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9E3E72-5D49-4099-AA9E-49AD7128F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BA6E7D-4B7A-4E89-9C23-79B7528B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17739-C3C2-45AF-B5FA-235A76065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5FD4AC-FB1B-428E-AC0E-A21E2ADE3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0939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E85EA-8831-446E-9857-64CC9FEF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6A960-CE40-485E-A63B-932CB28EC5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70397-E0DA-4D05-BDDF-BBD2D354E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40D06-118F-4FC8-A358-3A3AC50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728D62-410E-4D7C-BA12-B916E16DC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758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0FA26-C216-4801-886B-E02B2D88E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18338-04BF-449D-873E-84C053A98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C5EAC-7EA2-4787-AC31-5C491BDB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8CD14A-7DB8-4209-9706-D8425490C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7C4F8-38CA-49FB-B074-657DCC3C5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620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2A23A-EE71-4364-B9FA-F63D8CD20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BD688-9996-4D42-8804-C3A1BB148C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0968A-9F7D-4A9A-B7B3-3998709DE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BB21F-0A6B-4886-B574-9ED8A57C7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6B8400-A81B-4BA8-8C7A-87342D45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775DBA-A24E-4B36-8E13-83F25F94D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812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12A7B-0189-4D99-B755-8EE8F20E0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D6C8C1-02DF-4FA1-8F91-92B37D253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825FD-2CBB-4CAC-95BD-456A947EA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7DCC2F-E91C-454C-8141-D65EAA15D6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6B382-2063-4291-9485-B3C8477CA8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E3B0A4-1071-4EA4-98F1-93F402A84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6E4C6-C811-4168-A465-A803A8820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82DFC-2E70-4929-B263-107425B2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206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5ECC0-74A5-4484-BC61-8F65D57C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6664C7-410C-4F47-B93E-92F58FA44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EEEB1C-5D45-41BA-9E23-B4619CD7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C976D7-2DE9-49B0-B667-2548CB814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752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1D17D5-6034-445D-B708-FD6B31091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EA591D-78DF-47F5-92B4-D63769C84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1D70F0-7583-47B0-A932-625C0F87A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961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4109-64C3-4397-8B85-BB10FC3C1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97968-2BB2-44A0-B293-6E57F95C5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D1791A-7D55-4FB5-9660-F652C5146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30947-F049-4DC9-BD42-C2023E6B8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B3B459-A5B5-46AE-A589-3F8B7ED80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BCBE-7DDD-4125-AF81-CA0DEAF0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722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92E0-D010-45C4-BC46-7ECE2F71A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FCE1EB-3F14-4E85-9D49-CAAF248C7E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EEF32A-A12F-4377-B0B0-CF62694D77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67E0B4-317E-4E56-A734-BA15F36ED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D0CB6-3340-4F6C-AD31-5F62FE8FCCDD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9216F-AA24-4AA7-94C5-F779708D4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3BBA18-CCC7-4624-BD5E-F4BC3DFED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2626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9D9AE-1D7D-4685-A8FE-A79EE709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8C760-46F4-4BD6-8454-A0EA550D00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0FC90-498E-49B9-9420-90D4C54B8A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0CB6-3340-4F6C-AD31-5F62FE8FCCDD}" type="datetimeFigureOut">
              <a:rPr lang="nl-NL" smtClean="0"/>
              <a:t>14-11-2024</a:t>
            </a:fld>
            <a:endParaRPr lang="nl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D441F-E93A-4560-9232-1E585387F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D4EB6-DE89-430A-9066-85B676189D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E0264-11B4-4844-AC69-416F91BAEC7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555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dms-educatief.eu/posters/posters-leze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cational-material.e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58E2D3-B504-4097-9313-D057A0A49B28}"/>
              </a:ext>
            </a:extLst>
          </p:cNvPr>
          <p:cNvSpPr/>
          <p:nvPr/>
        </p:nvSpPr>
        <p:spPr>
          <a:xfrm>
            <a:off x="2968379" y="4704780"/>
            <a:ext cx="6255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dirty="0" err="1">
                <a:solidFill>
                  <a:schemeClr val="bg1"/>
                </a:solidFill>
              </a:rPr>
              <a:t>Offered</a:t>
            </a:r>
            <a:r>
              <a:rPr lang="nl-NL" dirty="0">
                <a:solidFill>
                  <a:schemeClr val="bg1"/>
                </a:solidFill>
              </a:rPr>
              <a:t> free of charge </a:t>
            </a:r>
            <a:r>
              <a:rPr lang="nl-NL" dirty="0" err="1">
                <a:solidFill>
                  <a:schemeClr val="bg1"/>
                </a:solidFill>
              </a:rPr>
              <a:t>by</a:t>
            </a:r>
            <a:r>
              <a:rPr lang="en-150" dirty="0">
                <a:solidFill>
                  <a:schemeClr val="bg1"/>
                </a:solidFill>
              </a:rPr>
              <a:t> </a:t>
            </a:r>
            <a:r>
              <a:rPr lang="nl-NL" dirty="0">
                <a:solidFill>
                  <a:srgbClr val="0000FF"/>
                </a:solidFill>
              </a:rPr>
              <a:t>https://www.educational-material.eu/</a:t>
            </a:r>
            <a:endParaRPr lang="en-150" dirty="0">
              <a:solidFill>
                <a:srgbClr val="0000FF"/>
              </a:solidFill>
              <a:hlinkClick r:id="rId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63BA3C3-2A6E-4032-9223-2DEA144047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5306472"/>
            <a:ext cx="2166671" cy="957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400BBD-F6D7-4CBB-A37E-82E48128F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336" y="703891"/>
            <a:ext cx="5230379" cy="361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82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7227D0-2B0D-4CFC-8B3B-726F0ABD86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95" y="4251961"/>
            <a:ext cx="4261113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0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FD1F03-B3B9-4E2D-BEA0-32A5226F79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83" y="4260884"/>
            <a:ext cx="6763526" cy="35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314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F5CD47-0815-45A0-962F-9C520929C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59" y="4283745"/>
            <a:ext cx="3230887" cy="3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48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11B366-93CC-403B-AB8E-4582C5892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090" y="4277649"/>
            <a:ext cx="6083820" cy="42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124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EF195C-B21C-4A03-A9AD-0D4EC3ACBE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45" y="4265457"/>
            <a:ext cx="6224029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739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A9F63B-2B19-43D5-B3DB-E5AEBA1735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383" y="4251961"/>
            <a:ext cx="6803150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98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63E3929-5F7C-4C9D-A72A-82FD97FBCD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881" y="4262409"/>
            <a:ext cx="6364237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034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493579-FBD1-4861-95BC-196A863F13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959" y="4262409"/>
            <a:ext cx="5388875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98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93F7A1-A19A-4D0C-8083-9C8D976474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552" y="4262409"/>
            <a:ext cx="5059690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309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0D63DE4-0C4C-4EB2-9C95-C61F21D34B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39" y="4268505"/>
            <a:ext cx="4828042" cy="34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6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088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FA4C9A-BC2A-4466-BA7C-BA24C3DAA8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78" y="4262409"/>
            <a:ext cx="6928118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285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E47956-C386-4685-BEDC-F5129FB636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78" y="4262409"/>
            <a:ext cx="7187199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706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68C2AE-1712-4BB4-AFAA-A4DD7D9CE528}"/>
              </a:ext>
            </a:extLst>
          </p:cNvPr>
          <p:cNvSpPr/>
          <p:nvPr/>
        </p:nvSpPr>
        <p:spPr>
          <a:xfrm>
            <a:off x="1655616" y="2569230"/>
            <a:ext cx="8880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800" dirty="0" err="1">
                <a:solidFill>
                  <a:schemeClr val="bg1"/>
                </a:solidFill>
              </a:rPr>
              <a:t>This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powerpoint</a:t>
            </a:r>
            <a:r>
              <a:rPr lang="nl-NL" sz="2800" dirty="0">
                <a:solidFill>
                  <a:schemeClr val="bg1"/>
                </a:solidFill>
              </a:rPr>
              <a:t> made </a:t>
            </a:r>
            <a:r>
              <a:rPr lang="nl-NL" sz="2800" dirty="0" err="1">
                <a:solidFill>
                  <a:schemeClr val="bg1"/>
                </a:solidFill>
              </a:rPr>
              <a:t>from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 err="1">
                <a:solidFill>
                  <a:schemeClr val="bg1"/>
                </a:solidFill>
              </a:rPr>
              <a:t>the</a:t>
            </a:r>
            <a:r>
              <a:rPr lang="nl-NL" sz="2800" dirty="0">
                <a:solidFill>
                  <a:schemeClr val="bg1"/>
                </a:solidFill>
              </a:rPr>
              <a:t> poster ‘at </a:t>
            </a:r>
            <a:r>
              <a:rPr lang="nl-NL" sz="2800" dirty="0" err="1">
                <a:solidFill>
                  <a:schemeClr val="bg1"/>
                </a:solidFill>
              </a:rPr>
              <a:t>our</a:t>
            </a:r>
            <a:r>
              <a:rPr lang="nl-NL" sz="2800" dirty="0">
                <a:solidFill>
                  <a:schemeClr val="bg1"/>
                </a:solidFill>
              </a:rPr>
              <a:t> school’</a:t>
            </a:r>
          </a:p>
          <a:p>
            <a:pPr algn="ctr"/>
            <a:r>
              <a:rPr lang="nl-NL" sz="2800" dirty="0">
                <a:solidFill>
                  <a:schemeClr val="bg1"/>
                </a:solidFill>
              </a:rPr>
              <a:t>See </a:t>
            </a:r>
            <a:r>
              <a:rPr lang="nl-NL" sz="2800" dirty="0" err="1">
                <a:solidFill>
                  <a:schemeClr val="bg1"/>
                </a:solidFill>
              </a:rPr>
              <a:t>our</a:t>
            </a:r>
            <a:r>
              <a:rPr lang="nl-NL" sz="2800" dirty="0">
                <a:solidFill>
                  <a:schemeClr val="bg1"/>
                </a:solidFill>
              </a:rPr>
              <a:t> </a:t>
            </a:r>
            <a:r>
              <a:rPr lang="nl-NL" sz="2800" dirty="0">
                <a:solidFill>
                  <a:schemeClr val="bg1"/>
                </a:solidFill>
                <a:hlinkClick r:id="rId2"/>
              </a:rPr>
              <a:t>website</a:t>
            </a:r>
            <a:endParaRPr lang="nl-N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638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92FDE0-DE11-4513-B279-F8F0310A98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178" y="4262409"/>
            <a:ext cx="7202439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31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DEB6796-5EAD-4B16-BFD1-47586C263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965" y="4262409"/>
            <a:ext cx="6544069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91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935F1F-68F2-4A36-BCB0-D0B9C1DA81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59" y="4262409"/>
            <a:ext cx="6074676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0136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50F687-7237-457B-91BA-D1A1C4C31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090" y="4262408"/>
            <a:ext cx="3855728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682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018F7B-33BE-40C1-8FA2-C00758947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081" y="4262409"/>
            <a:ext cx="6211837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471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4685EA-9052-4951-A973-DAE86F29C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45" y="4262409"/>
            <a:ext cx="6711710" cy="35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005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35D219-F0E8-4EE3-A4C2-E7F4577A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38" y="1741931"/>
            <a:ext cx="10269721" cy="92289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769331-22C7-44EE-BFDC-AE613DB25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42" y="4265457"/>
            <a:ext cx="7016510" cy="35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91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27</Words>
  <Application>Microsoft Office PowerPoint</Application>
  <PresentationFormat>Widescreen</PresentationFormat>
  <Paragraphs>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 Vos</dc:creator>
  <cp:lastModifiedBy>Dijk van, Thian (2104753)</cp:lastModifiedBy>
  <cp:revision>18</cp:revision>
  <dcterms:created xsi:type="dcterms:W3CDTF">2021-08-29T07:37:35Z</dcterms:created>
  <dcterms:modified xsi:type="dcterms:W3CDTF">2024-11-14T10:26:54Z</dcterms:modified>
</cp:coreProperties>
</file>